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28"/>
  </p:notesMasterIdLst>
  <p:sldIdLst>
    <p:sldId id="302" r:id="rId2"/>
    <p:sldId id="257" r:id="rId3"/>
    <p:sldId id="268" r:id="rId4"/>
    <p:sldId id="283" r:id="rId5"/>
    <p:sldId id="282" r:id="rId6"/>
    <p:sldId id="273" r:id="rId7"/>
    <p:sldId id="274" r:id="rId8"/>
    <p:sldId id="275" r:id="rId9"/>
    <p:sldId id="276" r:id="rId10"/>
    <p:sldId id="278" r:id="rId11"/>
    <p:sldId id="277" r:id="rId12"/>
    <p:sldId id="284" r:id="rId13"/>
    <p:sldId id="285" r:id="rId14"/>
    <p:sldId id="286" r:id="rId15"/>
    <p:sldId id="287" r:id="rId16"/>
    <p:sldId id="297" r:id="rId17"/>
    <p:sldId id="298" r:id="rId18"/>
    <p:sldId id="299" r:id="rId19"/>
    <p:sldId id="296" r:id="rId20"/>
    <p:sldId id="295" r:id="rId21"/>
    <p:sldId id="294" r:id="rId22"/>
    <p:sldId id="290" r:id="rId23"/>
    <p:sldId id="291" r:id="rId24"/>
    <p:sldId id="288" r:id="rId25"/>
    <p:sldId id="300" r:id="rId26"/>
    <p:sldId id="30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s" lastIdx="3" clrIdx="0">
    <p:extLst>
      <p:ext uri="{19B8F6BF-5375-455C-9EA6-DF929625EA0E}">
        <p15:presenceInfo xmlns="" xmlns:p15="http://schemas.microsoft.com/office/powerpoint/2012/main" userId="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58A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12" autoAdjust="0"/>
    <p:restoredTop sz="92181" autoAdjust="0"/>
  </p:normalViewPr>
  <p:slideViewPr>
    <p:cSldViewPr snapToGrid="0">
      <p:cViewPr varScale="1">
        <p:scale>
          <a:sx n="71" d="100"/>
          <a:sy n="71" d="100"/>
        </p:scale>
        <p:origin x="-50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184" y="3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85FAC-3150-4D58-B236-5CA6167054B4}">
      <dsp:nvSpPr>
        <dsp:cNvPr id="0" name=""/>
        <dsp:cNvSpPr/>
      </dsp:nvSpPr>
      <dsp:spPr>
        <a:xfrm>
          <a:off x="3904425" y="1529570"/>
          <a:ext cx="381291" cy="7265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0645" y="0"/>
              </a:lnTo>
              <a:lnTo>
                <a:pt x="190645" y="726545"/>
              </a:lnTo>
              <a:lnTo>
                <a:pt x="381291" y="726545"/>
              </a:lnTo>
            </a:path>
          </a:pathLst>
        </a:custGeom>
        <a:noFill/>
        <a:ln w="15875" cap="rnd" cmpd="sng" algn="ctr">
          <a:solidFill>
            <a:schemeClr val="accent2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74558" y="1872330"/>
        <a:ext cx="41025" cy="41025"/>
      </dsp:txXfrm>
    </dsp:sp>
    <dsp:sp modelId="{D0647658-87CC-4BAE-96B4-C4D4C92AE003}">
      <dsp:nvSpPr>
        <dsp:cNvPr id="0" name=""/>
        <dsp:cNvSpPr/>
      </dsp:nvSpPr>
      <dsp:spPr>
        <a:xfrm>
          <a:off x="3904425" y="1483850"/>
          <a:ext cx="3812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1291" y="45720"/>
              </a:lnTo>
            </a:path>
          </a:pathLst>
        </a:custGeom>
        <a:noFill/>
        <a:ln w="15875" cap="rnd" cmpd="sng" algn="ctr">
          <a:solidFill>
            <a:schemeClr val="accent2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85538" y="1520038"/>
        <a:ext cx="19064" cy="19064"/>
      </dsp:txXfrm>
    </dsp:sp>
    <dsp:sp modelId="{4919C165-3907-4297-B529-B4426E94DEBC}">
      <dsp:nvSpPr>
        <dsp:cNvPr id="0" name=""/>
        <dsp:cNvSpPr/>
      </dsp:nvSpPr>
      <dsp:spPr>
        <a:xfrm>
          <a:off x="3904425" y="803024"/>
          <a:ext cx="381291" cy="726545"/>
        </a:xfrm>
        <a:custGeom>
          <a:avLst/>
          <a:gdLst/>
          <a:ahLst/>
          <a:cxnLst/>
          <a:rect l="0" t="0" r="0" b="0"/>
          <a:pathLst>
            <a:path>
              <a:moveTo>
                <a:pt x="0" y="726545"/>
              </a:moveTo>
              <a:lnTo>
                <a:pt x="190645" y="726545"/>
              </a:lnTo>
              <a:lnTo>
                <a:pt x="190645" y="0"/>
              </a:lnTo>
              <a:lnTo>
                <a:pt x="381291" y="0"/>
              </a:lnTo>
            </a:path>
          </a:pathLst>
        </a:custGeom>
        <a:noFill/>
        <a:ln w="15875" cap="rnd" cmpd="sng" algn="ctr">
          <a:solidFill>
            <a:schemeClr val="accent2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74558" y="1145784"/>
        <a:ext cx="41025" cy="41025"/>
      </dsp:txXfrm>
    </dsp:sp>
    <dsp:sp modelId="{B4A38E94-6428-40C8-AAA3-9C250531F059}">
      <dsp:nvSpPr>
        <dsp:cNvPr id="0" name=""/>
        <dsp:cNvSpPr/>
      </dsp:nvSpPr>
      <dsp:spPr>
        <a:xfrm>
          <a:off x="1616677" y="1483850"/>
          <a:ext cx="3812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1291" y="45720"/>
              </a:lnTo>
            </a:path>
          </a:pathLst>
        </a:custGeom>
        <a:noFill/>
        <a:ln w="15875" cap="rnd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97790" y="1520038"/>
        <a:ext cx="19064" cy="19064"/>
      </dsp:txXfrm>
    </dsp:sp>
    <dsp:sp modelId="{8578C32C-B6BA-4D64-9A3C-0014061EF595}">
      <dsp:nvSpPr>
        <dsp:cNvPr id="0" name=""/>
        <dsp:cNvSpPr/>
      </dsp:nvSpPr>
      <dsp:spPr>
        <a:xfrm rot="16200000">
          <a:off x="-203511" y="1238952"/>
          <a:ext cx="3059140" cy="581236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8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IA</a:t>
          </a:r>
          <a:endParaRPr lang="en-US" sz="3800" b="1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-203511" y="1238952"/>
        <a:ext cx="3059140" cy="581236"/>
      </dsp:txXfrm>
    </dsp:sp>
    <dsp:sp modelId="{83FA5CDE-A401-4E22-BC4E-C5DBA7938CB5}">
      <dsp:nvSpPr>
        <dsp:cNvPr id="0" name=""/>
        <dsp:cNvSpPr/>
      </dsp:nvSpPr>
      <dsp:spPr>
        <a:xfrm>
          <a:off x="1997968" y="1238952"/>
          <a:ext cx="1906456" cy="581236"/>
        </a:xfrm>
        <a:prstGeom prst="rect">
          <a:avLst/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8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IAD</a:t>
          </a:r>
          <a:endParaRPr lang="en-US" sz="3800" b="1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1997968" y="1238952"/>
        <a:ext cx="1906456" cy="581236"/>
      </dsp:txXfrm>
    </dsp:sp>
    <dsp:sp modelId="{DF0AF9AA-3F40-4303-B36F-5333755E08ED}">
      <dsp:nvSpPr>
        <dsp:cNvPr id="0" name=""/>
        <dsp:cNvSpPr/>
      </dsp:nvSpPr>
      <dsp:spPr>
        <a:xfrm>
          <a:off x="4285716" y="512406"/>
          <a:ext cx="1906456" cy="581236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8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RDP</a:t>
          </a:r>
          <a:endParaRPr lang="en-US" sz="3800" b="1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4285716" y="512406"/>
        <a:ext cx="1906456" cy="581236"/>
      </dsp:txXfrm>
    </dsp:sp>
    <dsp:sp modelId="{12167F03-5331-4C0B-AF61-0ED9C4C3DD84}">
      <dsp:nvSpPr>
        <dsp:cNvPr id="0" name=""/>
        <dsp:cNvSpPr/>
      </dsp:nvSpPr>
      <dsp:spPr>
        <a:xfrm>
          <a:off x="4285716" y="1238952"/>
          <a:ext cx="1906456" cy="58123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8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SMA</a:t>
          </a:r>
          <a:endParaRPr lang="en-US" sz="3800" b="1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4285716" y="1238952"/>
        <a:ext cx="1906456" cy="581236"/>
      </dsp:txXfrm>
    </dsp:sp>
    <dsp:sp modelId="{69BE4BDD-99E8-4AD9-A4D7-6E7D20892D10}">
      <dsp:nvSpPr>
        <dsp:cNvPr id="0" name=""/>
        <dsp:cNvSpPr/>
      </dsp:nvSpPr>
      <dsp:spPr>
        <a:xfrm>
          <a:off x="4285716" y="1965498"/>
          <a:ext cx="1906456" cy="581236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8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IAP</a:t>
          </a:r>
          <a:endParaRPr lang="en-US" sz="3800" b="1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4285716" y="1965498"/>
        <a:ext cx="1906456" cy="581236"/>
      </dsp:txXfrm>
    </dsp:sp>
  </dsp:spTree>
</dsp:drawing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1FEEA-5B98-47C0-A454-A07DD2EDC225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8ACAD-E3F0-42E9-A494-5DDDB7A5682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3731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8ACAD-E3F0-42E9-A494-5DDDB7A5682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2283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3468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8295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99543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1084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175086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751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6114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792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059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3089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95892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319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549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741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756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211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8EF7D-D9F7-4604-85FD-A2AD63EFAFC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6EA53C0-EA0B-4C85-9152-96BE9DD409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591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  <p:sldLayoutId id="2147483984" r:id="rId13"/>
    <p:sldLayoutId id="2147483985" r:id="rId14"/>
    <p:sldLayoutId id="2147483986" r:id="rId15"/>
    <p:sldLayoutId id="214748398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597" y="0"/>
            <a:ext cx="1227659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>
          <a:xfrm>
            <a:off x="3143229" y="6000768"/>
            <a:ext cx="812800" cy="517524"/>
          </a:xfrm>
        </p:spPr>
        <p:txBody>
          <a:bodyPr/>
          <a:lstStyle/>
          <a:p>
            <a:fld id="{AFD5866A-C2A5-4EBD-9128-4DB3B427EABF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1" name="Oval 20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10</a:t>
            </a:r>
            <a:endParaRPr lang="en-US" dirty="0"/>
          </a:p>
        </p:txBody>
      </p:sp>
      <p:pic>
        <p:nvPicPr>
          <p:cNvPr id="2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ctangle 22"/>
          <p:cNvSpPr/>
          <p:nvPr/>
        </p:nvSpPr>
        <p:spPr>
          <a:xfrm>
            <a:off x="1923140" y="6148899"/>
            <a:ext cx="9937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031870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0" name="Oval 19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11</a:t>
            </a:r>
            <a:endParaRPr lang="en-US" dirty="0"/>
          </a:p>
        </p:txBody>
      </p:sp>
      <p:pic>
        <p:nvPicPr>
          <p:cNvPr id="2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ctangle 22"/>
          <p:cNvSpPr/>
          <p:nvPr/>
        </p:nvSpPr>
        <p:spPr>
          <a:xfrm>
            <a:off x="1909693" y="6162346"/>
            <a:ext cx="9910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000167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10" name="Flowchart: Preparation 9"/>
          <p:cNvSpPr/>
          <p:nvPr/>
        </p:nvSpPr>
        <p:spPr>
          <a:xfrm>
            <a:off x="2959720" y="3688302"/>
            <a:ext cx="45719" cy="45719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12</a:t>
            </a:r>
            <a:endParaRPr lang="en-US" dirty="0"/>
          </a:p>
        </p:txBody>
      </p:sp>
      <p:pic>
        <p:nvPicPr>
          <p:cNvPr id="2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Rectangle 27"/>
          <p:cNvSpPr/>
          <p:nvPr/>
        </p:nvSpPr>
        <p:spPr>
          <a:xfrm>
            <a:off x="1923140" y="6162346"/>
            <a:ext cx="9950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9410084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5" name="Oval 24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13</a:t>
            </a:r>
            <a:endParaRPr lang="en-US" dirty="0"/>
          </a:p>
        </p:txBody>
      </p:sp>
      <p:pic>
        <p:nvPicPr>
          <p:cNvPr id="2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Rectangle 25"/>
          <p:cNvSpPr/>
          <p:nvPr/>
        </p:nvSpPr>
        <p:spPr>
          <a:xfrm>
            <a:off x="1909692" y="6108558"/>
            <a:ext cx="9950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4211275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4" name="Oval 23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14</a:t>
            </a:r>
            <a:endParaRPr lang="en-US" dirty="0"/>
          </a:p>
        </p:txBody>
      </p:sp>
      <p:pic>
        <p:nvPicPr>
          <p:cNvPr id="2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Rectangle 25"/>
          <p:cNvSpPr/>
          <p:nvPr/>
        </p:nvSpPr>
        <p:spPr>
          <a:xfrm>
            <a:off x="1923140" y="6148899"/>
            <a:ext cx="9937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136136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0" name="Oval 19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15</a:t>
            </a:r>
            <a:endParaRPr lang="en-US" dirty="0"/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ectangle 21"/>
          <p:cNvSpPr/>
          <p:nvPr/>
        </p:nvSpPr>
        <p:spPr>
          <a:xfrm>
            <a:off x="1923140" y="6135452"/>
            <a:ext cx="9896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312086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16</a:t>
            </a:r>
            <a:endParaRPr lang="en-US" dirty="0"/>
          </a:p>
        </p:txBody>
      </p:sp>
      <p:sp>
        <p:nvSpPr>
          <p:cNvPr id="28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909693" y="6162346"/>
            <a:ext cx="9937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4261211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2" name="Oval 21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17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936587" y="6135452"/>
            <a:ext cx="2769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150764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2" name="Oval 21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18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936587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150107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0" name="Oval 19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19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923140" y="6122005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271471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89130" y="791693"/>
            <a:ext cx="6227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fr-FR" b="1" i="1" dirty="0">
                <a:latin typeface="Times New Roman" pitchFamily="18" charset="0"/>
                <a:cs typeface="Times New Roman" pitchFamily="18" charset="0"/>
              </a:rPr>
              <a:t>Mémoire de Fin d'études </a:t>
            </a:r>
          </a:p>
          <a:p>
            <a:pPr algn="ctr">
              <a:spcBef>
                <a:spcPct val="0"/>
              </a:spcBef>
            </a:pPr>
            <a:r>
              <a:rPr lang="fr-FR" b="1" i="1" dirty="0">
                <a:latin typeface="Times New Roman" pitchFamily="18" charset="0"/>
                <a:cs typeface="Times New Roman" pitchFamily="18" charset="0"/>
              </a:rPr>
              <a:t>  En vue d’obtention du diplôme de </a:t>
            </a:r>
            <a:br>
              <a:rPr lang="fr-FR" b="1" i="1" dirty="0">
                <a:latin typeface="Times New Roman" pitchFamily="18" charset="0"/>
                <a:cs typeface="Times New Roman" pitchFamily="18" charset="0"/>
              </a:rPr>
            </a:br>
            <a:r>
              <a:rPr lang="fr-FR" b="1" i="1" dirty="0">
                <a:latin typeface="Times New Roman" pitchFamily="18" charset="0"/>
                <a:cs typeface="Times New Roman" pitchFamily="18" charset="0"/>
              </a:rPr>
              <a:t>LICENCE académique en informatique</a:t>
            </a:r>
          </a:p>
        </p:txBody>
      </p:sp>
      <p:sp>
        <p:nvSpPr>
          <p:cNvPr id="17" name="Horizontal Scroll 16"/>
          <p:cNvSpPr/>
          <p:nvPr/>
        </p:nvSpPr>
        <p:spPr>
          <a:xfrm>
            <a:off x="3657600" y="1529253"/>
            <a:ext cx="6290441" cy="1939159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latin typeface="Monotype Corsiva" panose="03010101010201010101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603866" y="3556962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ar-DZ" sz="20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انجز</a:t>
            </a:r>
            <a:r>
              <a:rPr lang="ar-DZ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DZ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من </a:t>
            </a:r>
            <a:r>
              <a:rPr lang="ar-DZ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طرف</a:t>
            </a:r>
            <a:endParaRPr lang="fr-FR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ar-DZ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</a:p>
          <a:p>
            <a:endParaRPr lang="fr-FR" sz="2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31269" y="3597955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DZ" sz="2400" b="1" i="1" u="sng" dirty="0" smtClean="0"/>
              <a:t>تحت </a:t>
            </a:r>
            <a:r>
              <a:rPr lang="ar-DZ" sz="2400" b="1" i="1" u="sng" dirty="0" err="1" smtClean="0"/>
              <a:t>اشراف</a:t>
            </a:r>
            <a:r>
              <a:rPr lang="en-US" sz="2400" b="1" dirty="0" smtClean="0">
                <a:latin typeface="Monotype Corsiva" panose="03010101010201010101" pitchFamily="66" charset="0"/>
              </a:rPr>
              <a:t> </a:t>
            </a:r>
            <a:endParaRPr lang="fr-FR" sz="2400" b="1" i="1" u="sng" dirty="0">
              <a:latin typeface="Monotype Corsiva" panose="03010101010201010101" pitchFamily="66" charset="0"/>
            </a:endParaRPr>
          </a:p>
        </p:txBody>
      </p:sp>
      <p:sp>
        <p:nvSpPr>
          <p:cNvPr id="20" name="ZoneTexte 16"/>
          <p:cNvSpPr txBox="1"/>
          <p:nvPr/>
        </p:nvSpPr>
        <p:spPr>
          <a:xfrm>
            <a:off x="5122306" y="5485923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2400" b="1" i="1" dirty="0" smtClean="0">
                <a:latin typeface="Times New Roman" pitchFamily="18" charset="0"/>
                <a:cs typeface="Times New Roman" pitchFamily="18" charset="0"/>
              </a:rPr>
              <a:t>2014 / 2015</a:t>
            </a:r>
            <a:endParaRPr lang="fr-FR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37764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1" name="Oval 20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20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936587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699271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1" name="Oval 20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21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923140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11969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1" name="Oval 20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24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950034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453433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1" name="Oval 20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26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936587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532235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0" name="Oval 19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27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90375" y="6148899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389590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3" name="Rectangle 2"/>
          <p:cNvSpPr/>
          <p:nvPr/>
        </p:nvSpPr>
        <p:spPr>
          <a:xfrm>
            <a:off x="2238704" y="2455882"/>
            <a:ext cx="8689300" cy="463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169863" algn="just">
              <a:lnSpc>
                <a:spcPct val="150000"/>
              </a:lnSpc>
              <a:spcAft>
                <a:spcPts val="600"/>
              </a:spcAft>
            </a:pPr>
            <a:r>
              <a:rPr lang="fr-FR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362266" y="5334840"/>
            <a:ext cx="698355" cy="6113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28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50034" y="6148899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436334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08895" y="596207"/>
            <a:ext cx="6096000" cy="1028936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ar-DZ" sz="6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cs typeface="Arial" panose="020B0604020202020204" pitchFamily="34" charset="0"/>
              </a:rPr>
              <a:t>شكرا</a:t>
            </a:r>
            <a:endParaRPr lang="en-US" sz="6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41635" y="3559066"/>
            <a:ext cx="874986" cy="70944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593428" y="4682359"/>
            <a:ext cx="896006" cy="70944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489434" y="5604644"/>
            <a:ext cx="877614" cy="70944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769069" y="6148553"/>
            <a:ext cx="890752" cy="70944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4758" y="2146766"/>
            <a:ext cx="35242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36356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53"/>
          <p:cNvGrpSpPr>
            <a:grpSpLocks/>
          </p:cNvGrpSpPr>
          <p:nvPr/>
        </p:nvGrpSpPr>
        <p:grpSpPr bwMode="auto">
          <a:xfrm>
            <a:off x="2853581" y="2940003"/>
            <a:ext cx="381000" cy="381000"/>
            <a:chOff x="2078" y="1680"/>
            <a:chExt cx="1615" cy="161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2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24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26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27" name="Group 53"/>
          <p:cNvGrpSpPr>
            <a:grpSpLocks/>
          </p:cNvGrpSpPr>
          <p:nvPr/>
        </p:nvGrpSpPr>
        <p:grpSpPr bwMode="auto">
          <a:xfrm>
            <a:off x="3402777" y="3590306"/>
            <a:ext cx="381000" cy="381000"/>
            <a:chOff x="2078" y="1680"/>
            <a:chExt cx="1615" cy="161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8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29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0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1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2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238704" y="2257603"/>
            <a:ext cx="381000" cy="381000"/>
            <a:chOff x="2078" y="1680"/>
            <a:chExt cx="1615" cy="161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39" name="Flowchart: Alternate Process 38"/>
          <p:cNvSpPr/>
          <p:nvPr/>
        </p:nvSpPr>
        <p:spPr>
          <a:xfrm>
            <a:off x="2853581" y="2156441"/>
            <a:ext cx="4834570" cy="58332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مقدمة</a:t>
            </a:r>
            <a:endParaRPr lang="en-US" sz="2400" dirty="0">
              <a:latin typeface="Book Antiqua" panose="02040602050305030304" pitchFamily="18" charset="0"/>
            </a:endParaRPr>
          </a:p>
        </p:txBody>
      </p:sp>
      <p:sp>
        <p:nvSpPr>
          <p:cNvPr id="40" name="Flowchart: Alternate Process 39"/>
          <p:cNvSpPr/>
          <p:nvPr/>
        </p:nvSpPr>
        <p:spPr>
          <a:xfrm>
            <a:off x="3370593" y="2778420"/>
            <a:ext cx="4834570" cy="638073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DZ" sz="2400" b="1" i="1" dirty="0" smtClean="0">
              <a:latin typeface="Book Antiqua" panose="02040602050305030304" pitchFamily="18" charset="0"/>
            </a:endParaRPr>
          </a:p>
          <a:p>
            <a:pPr algn="ctr"/>
            <a:endParaRPr lang="fr-FR" sz="2400" b="1" i="1" dirty="0">
              <a:latin typeface="Book Antiqua" panose="02040602050305030304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41" name="Flowchart: Alternate Process 40"/>
          <p:cNvSpPr/>
          <p:nvPr/>
        </p:nvSpPr>
        <p:spPr>
          <a:xfrm>
            <a:off x="3925157" y="3463322"/>
            <a:ext cx="4834570" cy="61485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2" name="Flowchart: Alternate Process 41"/>
          <p:cNvSpPr/>
          <p:nvPr/>
        </p:nvSpPr>
        <p:spPr>
          <a:xfrm>
            <a:off x="4456479" y="4114800"/>
            <a:ext cx="4834571" cy="677916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DZ" sz="2400" b="1" i="1" dirty="0" smtClean="0">
              <a:latin typeface="Book Antiqua" panose="02040602050305030304" pitchFamily="18" charset="0"/>
            </a:endParaRPr>
          </a:p>
          <a:p>
            <a:pPr algn="ctr"/>
            <a:endParaRPr lang="fr-FR" sz="2400" b="1" i="1" dirty="0">
              <a:latin typeface="Book Antiqua" panose="02040602050305030304" pitchFamily="18" charset="0"/>
            </a:endParaRPr>
          </a:p>
          <a:p>
            <a:pPr algn="ctr"/>
            <a:endParaRPr lang="en-US" dirty="0"/>
          </a:p>
        </p:txBody>
      </p:sp>
      <p:grpSp>
        <p:nvGrpSpPr>
          <p:cNvPr id="43" name="Group 53"/>
          <p:cNvGrpSpPr>
            <a:grpSpLocks/>
          </p:cNvGrpSpPr>
          <p:nvPr/>
        </p:nvGrpSpPr>
        <p:grpSpPr bwMode="auto">
          <a:xfrm>
            <a:off x="3925157" y="4264355"/>
            <a:ext cx="381000" cy="381000"/>
            <a:chOff x="2078" y="1680"/>
            <a:chExt cx="1615" cy="161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4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4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4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0" name="Flowchart: Alternate Process 49"/>
          <p:cNvSpPr/>
          <p:nvPr/>
        </p:nvSpPr>
        <p:spPr>
          <a:xfrm>
            <a:off x="3504581" y="741790"/>
            <a:ext cx="5839835" cy="860308"/>
          </a:xfrm>
          <a:prstGeom prst="flowChartAlternateProcess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ar-DZ" sz="3200" b="1" i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ar-DZ" sz="3200" b="1" i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خطة </a:t>
            </a:r>
            <a:r>
              <a:rPr lang="ar-DZ" sz="3200" b="1" i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التقديم</a:t>
            </a:r>
            <a:endParaRPr lang="fr-FR" sz="3200" b="1" i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i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Oval 1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3</a:t>
            </a:r>
            <a:endParaRPr lang="en-US" dirty="0"/>
          </a:p>
        </p:txBody>
      </p:sp>
      <p:grpSp>
        <p:nvGrpSpPr>
          <p:cNvPr id="49" name="Group 53"/>
          <p:cNvGrpSpPr>
            <a:grpSpLocks/>
          </p:cNvGrpSpPr>
          <p:nvPr/>
        </p:nvGrpSpPr>
        <p:grpSpPr bwMode="auto">
          <a:xfrm>
            <a:off x="4456479" y="4968848"/>
            <a:ext cx="381000" cy="381000"/>
            <a:chOff x="2078" y="1680"/>
            <a:chExt cx="1615" cy="161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60" name="Flowchart: Alternate Process 59"/>
          <p:cNvSpPr/>
          <p:nvPr/>
        </p:nvSpPr>
        <p:spPr>
          <a:xfrm>
            <a:off x="4981413" y="4820390"/>
            <a:ext cx="4834571" cy="67791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i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نتيجة</a:t>
            </a:r>
            <a:endParaRPr lang="fr-FR" sz="2400" i="1" dirty="0">
              <a:latin typeface="Book Antiqua" panose="02040602050305030304" pitchFamily="18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882799" y="6148899"/>
            <a:ext cx="99909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</a:t>
            </a:r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حسام  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272915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50" grpId="0" animBg="1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i="1" dirty="0" smtClean="0"/>
              <a:t>مقدمة</a:t>
            </a:r>
            <a:r>
              <a:rPr lang="fr-FR" b="1" i="1" dirty="0" smtClean="0"/>
              <a:t> </a:t>
            </a:r>
            <a:endParaRPr lang="fr-FR" b="1" i="1" dirty="0"/>
          </a:p>
        </p:txBody>
      </p:sp>
      <p:grpSp>
        <p:nvGrpSpPr>
          <p:cNvPr id="15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16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17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9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20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22" name="Oval 21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4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829010" y="6162346"/>
            <a:ext cx="10111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991683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" y="0"/>
            <a:ext cx="2033752" cy="1907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i="1" dirty="0" smtClean="0"/>
              <a:t>مقدمة</a:t>
            </a:r>
            <a:endParaRPr lang="fr-FR" i="1" dirty="0"/>
          </a:p>
        </p:txBody>
      </p:sp>
      <p:grpSp>
        <p:nvGrpSpPr>
          <p:cNvPr id="15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16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17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9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20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21" name="Oval 20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896246" y="6122005"/>
            <a:ext cx="9964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42907020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19" name="ZoneTexte 36"/>
          <p:cNvSpPr txBox="1"/>
          <p:nvPr/>
        </p:nvSpPr>
        <p:spPr>
          <a:xfrm>
            <a:off x="3531475" y="1671143"/>
            <a:ext cx="9529714" cy="101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1200">
              <a:lnSpc>
                <a:spcPct val="150000"/>
              </a:lnSpc>
              <a:buSzPct val="115000"/>
            </a:pPr>
            <a:endParaRPr lang="fr-FR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15000"/>
            </a:pPr>
            <a:endParaRPr lang="fr-FR" b="1" dirty="0">
              <a:latin typeface="Cooper Black" pitchFamily="18" charset="0"/>
            </a:endParaRP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Oval 21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6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923140" y="6135452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673548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112579" y="6211669"/>
            <a:ext cx="9380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b="1" i="1" dirty="0" smtClean="0">
                <a:latin typeface="Book Antiqua" panose="02040602050305030304" pitchFamily="18" charset="0"/>
              </a:rPr>
              <a:t>  </a:t>
            </a:r>
            <a:endParaRPr lang="fr-FR" sz="2400" dirty="0">
              <a:latin typeface="Monotype Corsiva" panose="03010101010201010101" pitchFamily="66" charset="0"/>
            </a:endParaRPr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0" name="Oval 19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7</a:t>
            </a:r>
            <a:endParaRPr lang="en-US" dirty="0"/>
          </a:p>
        </p:txBody>
      </p:sp>
      <p:pic>
        <p:nvPicPr>
          <p:cNvPr id="2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ctangle 22"/>
          <p:cNvSpPr/>
          <p:nvPr/>
        </p:nvSpPr>
        <p:spPr>
          <a:xfrm>
            <a:off x="1923140" y="6148899"/>
            <a:ext cx="9883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692804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i="1" dirty="0" smtClean="0"/>
              <a:t> </a:t>
            </a:r>
            <a:endParaRPr lang="fr-FR" b="1" i="1" dirty="0"/>
          </a:p>
        </p:txBody>
      </p:sp>
      <p:sp>
        <p:nvSpPr>
          <p:cNvPr id="26" name="Oval 25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8</a:t>
            </a:r>
            <a:endParaRPr lang="en-US" dirty="0"/>
          </a:p>
        </p:txBody>
      </p:sp>
      <p:pic>
        <p:nvPicPr>
          <p:cNvPr id="3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Rectangle 26"/>
          <p:cNvSpPr/>
          <p:nvPr/>
        </p:nvSpPr>
        <p:spPr>
          <a:xfrm>
            <a:off x="1909693" y="6148899"/>
            <a:ext cx="9910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60936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68014" y="3894082"/>
            <a:ext cx="1040525" cy="111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7559" y="5391806"/>
            <a:ext cx="441434" cy="5990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82414" y="5817477"/>
            <a:ext cx="409903" cy="5360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2607" y="6148551"/>
            <a:ext cx="409903" cy="5360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2815647" y="940361"/>
            <a:ext cx="381000" cy="381000"/>
            <a:chOff x="2078" y="1680"/>
            <a:chExt cx="1615" cy="1615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4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238704" y="157655"/>
            <a:ext cx="9821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UNIV  Ferhat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Abbas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Sétif 1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FACULTE de </a:t>
            </a:r>
            <a:r>
              <a:rPr lang="fr-FR" sz="2000" b="1" i="1" dirty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Sciences  </a:t>
            </a:r>
            <a:r>
              <a:rPr lang="fr-FR" sz="2000" b="1" i="1" dirty="0" smtClean="0">
                <a:latin typeface="Book Antiqua" panose="02040602050305030304" pitchFamily="18" charset="0"/>
                <a:ea typeface="Times New Roman"/>
                <a:cs typeface="Times New Roman" panose="02020603050405020304" pitchFamily="18" charset="0"/>
              </a:rPr>
              <a:t>   3</a:t>
            </a:r>
            <a:r>
              <a:rPr lang="fr-FR" sz="2000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A LICENCE  Informatique</a:t>
            </a:r>
            <a:endParaRPr lang="fr-FR" sz="2000" i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 flipV="1">
            <a:off x="2081048" y="504497"/>
            <a:ext cx="9790386" cy="630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 flipV="1">
            <a:off x="1923393" y="6088643"/>
            <a:ext cx="9900745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Terminateur 29"/>
          <p:cNvSpPr/>
          <p:nvPr/>
        </p:nvSpPr>
        <p:spPr>
          <a:xfrm>
            <a:off x="3531475" y="882868"/>
            <a:ext cx="6416565" cy="47296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i="1" dirty="0"/>
          </a:p>
        </p:txBody>
      </p:sp>
      <p:sp>
        <p:nvSpPr>
          <p:cNvPr id="22" name="Oval 21"/>
          <p:cNvSpPr/>
          <p:nvPr/>
        </p:nvSpPr>
        <p:spPr>
          <a:xfrm>
            <a:off x="11493062" y="5391806"/>
            <a:ext cx="517927" cy="554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9</a:t>
            </a:r>
            <a:endParaRPr lang="en-US" dirty="0"/>
          </a:p>
        </p:txBody>
      </p:sp>
      <p:pic>
        <p:nvPicPr>
          <p:cNvPr id="2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75" y="-72143"/>
            <a:ext cx="206061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Rectangle 24"/>
          <p:cNvSpPr/>
          <p:nvPr/>
        </p:nvSpPr>
        <p:spPr>
          <a:xfrm>
            <a:off x="1910508" y="6153789"/>
            <a:ext cx="9948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شاقور حسام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854856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1845</TotalTime>
  <Words>377</Words>
  <Application>Microsoft Office PowerPoint</Application>
  <PresentationFormat>Personnalisé</PresentationFormat>
  <Paragraphs>99</Paragraphs>
  <Slides>26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Wisp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Formalisation du protocole contract-net à l’aide de Maude </dc:title>
  <dc:creator>samsung</dc:creator>
  <cp:lastModifiedBy>omsoft</cp:lastModifiedBy>
  <cp:revision>53</cp:revision>
  <dcterms:created xsi:type="dcterms:W3CDTF">2015-05-29T16:59:23Z</dcterms:created>
  <dcterms:modified xsi:type="dcterms:W3CDTF">2015-06-07T19:39:11Z</dcterms:modified>
</cp:coreProperties>
</file>